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0" r:id="rId32"/>
    <p:sldId id="301" r:id="rId33"/>
    <p:sldId id="302" r:id="rId34"/>
    <p:sldId id="298" r:id="rId35"/>
    <p:sldId id="305" r:id="rId36"/>
    <p:sldId id="306" r:id="rId37"/>
    <p:sldId id="299" r:id="rId38"/>
    <p:sldId id="303" r:id="rId39"/>
    <p:sldId id="304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5" r:id="rId48"/>
    <p:sldId id="293" r:id="rId49"/>
    <p:sldId id="294" r:id="rId50"/>
    <p:sldId id="296" r:id="rId51"/>
    <p:sldId id="297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수환" userId="b33cc8c7-671e-4b6f-86ee-6b20745b0603" providerId="ADAL" clId="{19D42951-4812-433E-8FB7-AFD36CA42447}"/>
    <pc:docChg chg="modSld">
      <pc:chgData name="김수환" userId="b33cc8c7-671e-4b6f-86ee-6b20745b0603" providerId="ADAL" clId="{19D42951-4812-433E-8FB7-AFD36CA42447}" dt="2019-09-30T03:03:57.782" v="3" actId="20577"/>
      <pc:docMkLst>
        <pc:docMk/>
      </pc:docMkLst>
      <pc:sldChg chg="modSp">
        <pc:chgData name="김수환" userId="b33cc8c7-671e-4b6f-86ee-6b20745b0603" providerId="ADAL" clId="{19D42951-4812-433E-8FB7-AFD36CA42447}" dt="2019-09-30T03:03:57.782" v="3" actId="20577"/>
        <pc:sldMkLst>
          <pc:docMk/>
          <pc:sldMk cId="1971532832" sldId="258"/>
        </pc:sldMkLst>
        <pc:spChg chg="mod">
          <ac:chgData name="김수환" userId="b33cc8c7-671e-4b6f-86ee-6b20745b0603" providerId="ADAL" clId="{19D42951-4812-433E-8FB7-AFD36CA42447}" dt="2019-09-30T03:03:54.841" v="1" actId="20577"/>
          <ac:spMkLst>
            <pc:docMk/>
            <pc:sldMk cId="1971532832" sldId="258"/>
            <ac:spMk id="6" creationId="{00000000-0000-0000-0000-000000000000}"/>
          </ac:spMkLst>
        </pc:spChg>
        <pc:spChg chg="mod">
          <ac:chgData name="김수환" userId="b33cc8c7-671e-4b6f-86ee-6b20745b0603" providerId="ADAL" clId="{19D42951-4812-433E-8FB7-AFD36CA42447}" dt="2019-09-30T03:03:57.782" v="3" actId="20577"/>
          <ac:spMkLst>
            <pc:docMk/>
            <pc:sldMk cId="1971532832" sldId="258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59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8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7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6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6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99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63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35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64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362A7-434D-4746-B1DB-74CAB09ED3C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2A726-F473-4B0A-A28B-FF7E37C20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ingrun.com/76?category=678395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dingrun.com/76?category=678395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coafab.cc/tutorial/view/37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coafab.cc/tutorial/view/37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coafab.cc/tutorial/view/37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busy.org/@codingman/6zymug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강의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스마트자동차공학부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이 지 연</a:t>
            </a:r>
          </a:p>
        </p:txBody>
      </p:sp>
    </p:spTree>
    <p:extLst>
      <p:ext uri="{BB962C8B-B14F-4D97-AF65-F5344CB8AC3E}">
        <p14:creationId xmlns:p14="http://schemas.microsoft.com/office/powerpoint/2010/main" val="323854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626" y="338137"/>
            <a:ext cx="82391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1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39" y="4073150"/>
            <a:ext cx="3460460" cy="245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87" y="350694"/>
            <a:ext cx="7848600" cy="38290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278898" y="5995846"/>
            <a:ext cx="479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https://codingrun.com/76?category=678395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82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모니터</a:t>
            </a:r>
            <a:r>
              <a:rPr lang="en-US" altLang="ko-KR" dirty="0"/>
              <a:t>; </a:t>
            </a:r>
            <a:r>
              <a:rPr lang="ko-KR" altLang="en-US" sz="3200" dirty="0" err="1"/>
              <a:t>아두이노와</a:t>
            </a:r>
            <a:r>
              <a:rPr lang="ko-KR" altLang="en-US" sz="3200" dirty="0"/>
              <a:t> 컴퓨터간에 메시지를 주고 받는 장치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142" y="1544637"/>
            <a:ext cx="6696190" cy="50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5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28" y="415722"/>
            <a:ext cx="8420100" cy="404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33" y="4683876"/>
            <a:ext cx="81438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56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08" y="439536"/>
            <a:ext cx="840105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4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5991"/>
          <a:stretch/>
        </p:blipFill>
        <p:spPr>
          <a:xfrm>
            <a:off x="2315268" y="207817"/>
            <a:ext cx="7943850" cy="19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Blink</a:t>
            </a:r>
            <a:r>
              <a:rPr lang="ko-KR" altLang="en-US" dirty="0"/>
              <a:t>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57749"/>
          <a:stretch/>
        </p:blipFill>
        <p:spPr>
          <a:xfrm>
            <a:off x="8212368" y="1423035"/>
            <a:ext cx="2644053" cy="4324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98" y="1423035"/>
            <a:ext cx="6638925" cy="47434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12480" y="5981819"/>
            <a:ext cx="479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https://codingrun.com/76?category=678395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07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가변저항으로 </a:t>
            </a:r>
            <a:r>
              <a:rPr lang="en-US" altLang="ko-KR" dirty="0"/>
              <a:t>LED</a:t>
            </a:r>
            <a:r>
              <a:rPr lang="ko-KR" altLang="en-US" dirty="0"/>
              <a:t>밝기 조절하기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13" y="1690688"/>
            <a:ext cx="93154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41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9" y="402389"/>
            <a:ext cx="3790950" cy="2562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619" y="307139"/>
            <a:ext cx="7905750" cy="53149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45142" y="5854531"/>
            <a:ext cx="402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https://kocoafab.cc/tutorial/view/374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071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39" y="1099358"/>
            <a:ext cx="2047875" cy="251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9913" y="556953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가변저항으로 </a:t>
            </a:r>
            <a:r>
              <a:rPr lang="en-US" altLang="ko-KR" dirty="0"/>
              <a:t>LED On/Off </a:t>
            </a:r>
            <a:r>
              <a:rPr lang="ko-KR" altLang="en-US" dirty="0"/>
              <a:t>제어하기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9913" y="4009506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가변저항으로 </a:t>
            </a:r>
            <a:r>
              <a:rPr lang="en-US" altLang="ko-KR" dirty="0"/>
              <a:t>LED </a:t>
            </a:r>
            <a:r>
              <a:rPr lang="ko-KR" altLang="en-US" dirty="0"/>
              <a:t>밝기</a:t>
            </a:r>
            <a:r>
              <a:rPr lang="en-US" altLang="ko-KR" dirty="0"/>
              <a:t> </a:t>
            </a:r>
            <a:r>
              <a:rPr lang="ko-KR" altLang="en-US" dirty="0"/>
              <a:t>제어하기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39" y="4463415"/>
            <a:ext cx="3390900" cy="17716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59788" y="5480457"/>
            <a:ext cx="402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https://kocoafab.cc/tutorial/view/374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85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</p:spTree>
    <p:extLst>
      <p:ext uri="{BB962C8B-B14F-4D97-AF65-F5344CB8AC3E}">
        <p14:creationId xmlns:p14="http://schemas.microsoft.com/office/powerpoint/2010/main" val="88659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다수의 </a:t>
            </a:r>
            <a:r>
              <a:rPr lang="en-US" altLang="ko-KR" dirty="0"/>
              <a:t>LED</a:t>
            </a:r>
            <a:r>
              <a:rPr lang="ko-KR" altLang="en-US" dirty="0"/>
              <a:t>점멸</a:t>
            </a:r>
            <a:r>
              <a:rPr lang="en-US" altLang="ko-KR" dirty="0"/>
              <a:t>(1)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10" y="1690688"/>
            <a:ext cx="3086100" cy="439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92" y="1574181"/>
            <a:ext cx="3248025" cy="422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639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다수의 </a:t>
            </a:r>
            <a:r>
              <a:rPr lang="en-US" altLang="ko-KR" dirty="0"/>
              <a:t>LED</a:t>
            </a:r>
            <a:r>
              <a:rPr lang="ko-KR" altLang="en-US" dirty="0"/>
              <a:t> 점멸</a:t>
            </a:r>
            <a:r>
              <a:rPr lang="en-US" altLang="ko-KR" dirty="0"/>
              <a:t>(2)-</a:t>
            </a:r>
            <a:r>
              <a:rPr lang="ko-KR" altLang="en-US" dirty="0"/>
              <a:t>시프트레지스터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" y="1761065"/>
            <a:ext cx="4174375" cy="16584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71" y="1690688"/>
            <a:ext cx="58769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8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0429"/>
          <a:stretch/>
        </p:blipFill>
        <p:spPr>
          <a:xfrm>
            <a:off x="576608" y="330518"/>
            <a:ext cx="5286375" cy="1440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41" y="2136111"/>
            <a:ext cx="8096250" cy="4314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8331"/>
          <a:stretch/>
        </p:blipFill>
        <p:spPr>
          <a:xfrm>
            <a:off x="5999277" y="330517"/>
            <a:ext cx="5286375" cy="15010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60778" y="6081604"/>
            <a:ext cx="402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https://kocoafab.cc/tutorial/view/374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78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신호등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05" y="1599248"/>
            <a:ext cx="3124200" cy="4162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528" y="1346835"/>
            <a:ext cx="3819525" cy="3981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2555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스위치 제어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86" y="1333111"/>
            <a:ext cx="5267325" cy="1962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10" y="4101595"/>
            <a:ext cx="9544050" cy="2095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02" y="3544772"/>
            <a:ext cx="7705725" cy="276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602" y="3306647"/>
            <a:ext cx="57150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9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89" y="250594"/>
            <a:ext cx="4419600" cy="2266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090" y="2517544"/>
            <a:ext cx="8901633" cy="40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87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7" y="289040"/>
            <a:ext cx="5046629" cy="60701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518" y="2200014"/>
            <a:ext cx="6576508" cy="1124124"/>
          </a:xfrm>
          <a:prstGeom prst="rect">
            <a:avLst/>
          </a:prstGeom>
          <a:solidFill>
            <a:schemeClr val="accent1">
              <a:lumMod val="40000"/>
              <a:lumOff val="60000"/>
              <a:alpha val="94000"/>
            </a:schemeClr>
          </a:solidFill>
          <a:ln w="19050">
            <a:solidFill>
              <a:srgbClr val="0070C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936" y="5989899"/>
            <a:ext cx="8074090" cy="48723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8429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전등 스위치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147"/>
          <a:stretch/>
        </p:blipFill>
        <p:spPr>
          <a:xfrm>
            <a:off x="2505075" y="1606616"/>
            <a:ext cx="7181850" cy="51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40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7625"/>
            <a:ext cx="4819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53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 제어하기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2310"/>
          <a:stretch/>
        </p:blipFill>
        <p:spPr>
          <a:xfrm>
            <a:off x="1133994" y="1617779"/>
            <a:ext cx="7696200" cy="41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7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64" y="549852"/>
            <a:ext cx="4723014" cy="6055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5781" y="1720735"/>
            <a:ext cx="49182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전처리 명령문 </a:t>
            </a:r>
            <a:r>
              <a:rPr lang="en-US" altLang="ko-KR" dirty="0"/>
              <a:t>: #include, #define, #error, #if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35781" y="2435630"/>
            <a:ext cx="58881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setup() ; </a:t>
            </a:r>
            <a:r>
              <a:rPr lang="ko-KR" altLang="en-US" dirty="0" err="1"/>
              <a:t>아두이노</a:t>
            </a:r>
            <a:r>
              <a:rPr lang="ko-KR" altLang="en-US" dirty="0"/>
              <a:t> 하드웨어 설정</a:t>
            </a:r>
            <a:r>
              <a:rPr lang="en-US" altLang="ko-KR" dirty="0"/>
              <a:t>, </a:t>
            </a:r>
            <a:r>
              <a:rPr lang="ko-KR" altLang="en-US" dirty="0"/>
              <a:t>스케치 변수 초기화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    </a:t>
            </a:r>
            <a:r>
              <a:rPr lang="ko-KR" altLang="en-US" dirty="0"/>
              <a:t>변수 선언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5668" y="3577641"/>
            <a:ext cx="60083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loop(); </a:t>
            </a:r>
            <a:r>
              <a:rPr lang="ko-KR" altLang="en-US" dirty="0" err="1"/>
              <a:t>아두이노의</a:t>
            </a:r>
            <a:r>
              <a:rPr lang="ko-KR" altLang="en-US" dirty="0"/>
              <a:t> 실질적인 동작을 제어하는 코드 작성</a:t>
            </a:r>
          </a:p>
        </p:txBody>
      </p:sp>
    </p:spTree>
    <p:extLst>
      <p:ext uri="{BB962C8B-B14F-4D97-AF65-F5344CB8AC3E}">
        <p14:creationId xmlns:p14="http://schemas.microsoft.com/office/powerpoint/2010/main" val="1971532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271" y="765030"/>
            <a:ext cx="4505325" cy="4829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70" y="507162"/>
            <a:ext cx="4384211" cy="45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60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r>
              <a:rPr lang="ko-KR" altLang="en-US" dirty="0"/>
              <a:t>신호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24" y="1552862"/>
            <a:ext cx="6429375" cy="2219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0985"/>
          <a:stretch/>
        </p:blipFill>
        <p:spPr>
          <a:xfrm>
            <a:off x="2630199" y="3956857"/>
            <a:ext cx="5631324" cy="27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88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2216"/>
          <a:stretch/>
        </p:blipFill>
        <p:spPr>
          <a:xfrm>
            <a:off x="2946083" y="340822"/>
            <a:ext cx="5934075" cy="2867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519" b="-1"/>
          <a:stretch/>
        </p:blipFill>
        <p:spPr>
          <a:xfrm>
            <a:off x="2625610" y="3483032"/>
            <a:ext cx="6724650" cy="27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18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4644"/>
          <a:stretch/>
        </p:blipFill>
        <p:spPr>
          <a:xfrm>
            <a:off x="2546118" y="195955"/>
            <a:ext cx="6667500" cy="4284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54786" y="2338258"/>
            <a:ext cx="2520242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~ </a:t>
            </a:r>
            <a:r>
              <a:rPr lang="ko-KR" altLang="en-US" dirty="0"/>
              <a:t>있는 핀 번호만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76" y="4574989"/>
            <a:ext cx="3257550" cy="204787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270267" y="6084916"/>
            <a:ext cx="74814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270267" y="6328756"/>
            <a:ext cx="74814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890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 속도 제어하기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448" y="4893252"/>
            <a:ext cx="423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L298N</a:t>
            </a:r>
            <a:r>
              <a:rPr lang="ko-KR" altLang="en-US" dirty="0" err="1"/>
              <a:t>이들어있는</a:t>
            </a:r>
            <a:r>
              <a:rPr lang="ko-KR" altLang="en-US" dirty="0"/>
              <a:t> </a:t>
            </a:r>
            <a:r>
              <a:rPr lang="en-US" altLang="ko-KR" dirty="0"/>
              <a:t>H</a:t>
            </a:r>
            <a:r>
              <a:rPr lang="ko-KR" altLang="en-US" dirty="0" err="1"/>
              <a:t>브릿지</a:t>
            </a:r>
            <a:r>
              <a:rPr lang="ko-KR" altLang="en-US" dirty="0"/>
              <a:t> 제어 회로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</a:t>
            </a:r>
            <a:r>
              <a:rPr lang="ko-KR" altLang="en-US" dirty="0" err="1"/>
              <a:t>브릿지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단일 전원으로 모터에 가하는 전압의 방향을 </a:t>
            </a:r>
            <a:r>
              <a:rPr lang="ko-KR" altLang="en-US" dirty="0" err="1"/>
              <a:t>바꿀수</a:t>
            </a:r>
            <a:r>
              <a:rPr lang="ko-KR" altLang="en-US" dirty="0"/>
              <a:t> 있도록 고안된 회로</a:t>
            </a:r>
            <a:r>
              <a:rPr lang="en-US" altLang="ko-KR" dirty="0"/>
              <a:t>, </a:t>
            </a:r>
            <a:r>
              <a:rPr lang="ko-KR" altLang="en-US" dirty="0"/>
              <a:t>모터의 방향과 속도를 제어할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021" y="1690688"/>
            <a:ext cx="2600325" cy="2762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65628" y="6162102"/>
            <a:ext cx="5385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https://www.youtube.com/watch?v=5VrOlUA4Guo</a:t>
            </a:r>
          </a:p>
        </p:txBody>
      </p:sp>
    </p:spTree>
    <p:extLst>
      <p:ext uri="{BB962C8B-B14F-4D97-AF65-F5344CB8AC3E}">
        <p14:creationId xmlns:p14="http://schemas.microsoft.com/office/powerpoint/2010/main" val="2568337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34" y="285750"/>
            <a:ext cx="4728297" cy="27151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19" y="3232004"/>
            <a:ext cx="7531850" cy="31260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5782" y="2631563"/>
            <a:ext cx="586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ENA</a:t>
            </a:r>
            <a:r>
              <a:rPr lang="ko-KR" altLang="en-US" dirty="0"/>
              <a:t>핀은</a:t>
            </a:r>
            <a:r>
              <a:rPr lang="en-US" altLang="ko-KR" dirty="0"/>
              <a:t> ~3</a:t>
            </a:r>
            <a:r>
              <a:rPr lang="ko-KR" altLang="en-US" dirty="0" err="1"/>
              <a:t>번핀</a:t>
            </a:r>
            <a:r>
              <a:rPr lang="en-US" altLang="ko-KR" dirty="0"/>
              <a:t>, IN1</a:t>
            </a:r>
            <a:r>
              <a:rPr lang="ko-KR" altLang="en-US" dirty="0"/>
              <a:t>은 </a:t>
            </a:r>
            <a:r>
              <a:rPr lang="en-US" altLang="ko-KR" dirty="0"/>
              <a:t>7</a:t>
            </a:r>
            <a:r>
              <a:rPr lang="ko-KR" altLang="en-US" dirty="0" err="1"/>
              <a:t>번핀</a:t>
            </a:r>
            <a:r>
              <a:rPr lang="en-US" altLang="ko-KR" dirty="0"/>
              <a:t>, IN2</a:t>
            </a:r>
            <a:r>
              <a:rPr lang="ko-KR" altLang="en-US" dirty="0"/>
              <a:t>는 </a:t>
            </a:r>
            <a:r>
              <a:rPr lang="en-US" altLang="ko-KR" dirty="0"/>
              <a:t>8</a:t>
            </a:r>
            <a:r>
              <a:rPr lang="ko-KR" altLang="en-US" dirty="0"/>
              <a:t>번에 연결한다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7717" y="28575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모터 사용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36" y="113053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1674" y="389312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316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2" y="332337"/>
            <a:ext cx="6464184" cy="3117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920"/>
          <a:stretch/>
        </p:blipFill>
        <p:spPr>
          <a:xfrm>
            <a:off x="1731298" y="3599411"/>
            <a:ext cx="7387763" cy="3043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77917" y="48875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GND(0V)</a:t>
            </a:r>
            <a:r>
              <a:rPr lang="ko-KR" altLang="en-US" dirty="0"/>
              <a:t>와  </a:t>
            </a:r>
            <a:r>
              <a:rPr lang="en-US" altLang="ko-KR" dirty="0"/>
              <a:t>GND(0V), 5V</a:t>
            </a:r>
            <a:r>
              <a:rPr lang="ko-KR" altLang="en-US" dirty="0"/>
              <a:t>와</a:t>
            </a:r>
            <a:r>
              <a:rPr lang="en-US" altLang="ko-KR" dirty="0"/>
              <a:t> 5V </a:t>
            </a:r>
            <a:r>
              <a:rPr lang="ko-KR" altLang="en-US" dirty="0"/>
              <a:t>연결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60614" y="2803077"/>
            <a:ext cx="420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외부전원과</a:t>
            </a:r>
            <a:r>
              <a:rPr lang="en-US" altLang="ko-KR" dirty="0"/>
              <a:t> </a:t>
            </a:r>
            <a:r>
              <a:rPr lang="ko-KR" altLang="en-US" dirty="0"/>
              <a:t>연결할 때</a:t>
            </a:r>
            <a:r>
              <a:rPr lang="en-US" altLang="ko-KR" dirty="0"/>
              <a:t>, </a:t>
            </a:r>
            <a:r>
              <a:rPr lang="ko-KR" altLang="en-US" dirty="0" err="1"/>
              <a:t>까만색</a:t>
            </a:r>
            <a:r>
              <a:rPr lang="en-US" altLang="ko-KR" dirty="0"/>
              <a:t>(0V)</a:t>
            </a:r>
            <a:r>
              <a:rPr lang="ko-KR" altLang="en-US" dirty="0"/>
              <a:t>은 </a:t>
            </a:r>
            <a:r>
              <a:rPr lang="en-US" altLang="ko-KR" dirty="0"/>
              <a:t>GND(0V), </a:t>
            </a:r>
            <a:r>
              <a:rPr lang="ko-KR" altLang="en-US" dirty="0"/>
              <a:t>빨간색은 </a:t>
            </a:r>
            <a:r>
              <a:rPr lang="en-US" altLang="ko-KR" dirty="0"/>
              <a:t>VMS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연결한다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990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90" y="523008"/>
            <a:ext cx="3692059" cy="21786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73" y="412941"/>
            <a:ext cx="5540260" cy="62482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8454" y="1373058"/>
            <a:ext cx="2161108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ENA</a:t>
            </a:r>
            <a:r>
              <a:rPr lang="ko-KR" altLang="en-US" dirty="0"/>
              <a:t>를 </a:t>
            </a:r>
            <a:r>
              <a:rPr lang="en-US" altLang="ko-KR" dirty="0"/>
              <a:t>~</a:t>
            </a:r>
            <a:r>
              <a:rPr lang="ko-KR" altLang="en-US" dirty="0"/>
              <a:t>표시가 있는 핀 사용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47267" y="1524000"/>
            <a:ext cx="524933" cy="1722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58989" y="6087287"/>
            <a:ext cx="5511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https://blog.naver.com/hongsp7844/221489333250</a:t>
            </a:r>
          </a:p>
        </p:txBody>
      </p:sp>
    </p:spTree>
    <p:extLst>
      <p:ext uri="{BB962C8B-B14F-4D97-AF65-F5344CB8AC3E}">
        <p14:creationId xmlns:p14="http://schemas.microsoft.com/office/powerpoint/2010/main" val="2736294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</a:t>
            </a:r>
            <a:r>
              <a:rPr lang="en-US" altLang="ko-KR" dirty="0"/>
              <a:t>_</a:t>
            </a:r>
            <a:r>
              <a:rPr lang="ko-KR" altLang="en-US" dirty="0" err="1"/>
              <a:t>양쪽제어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4" y="1690688"/>
            <a:ext cx="6581775" cy="4295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3898" y="186205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40138" y="18620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385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468"/>
          <a:stretch/>
        </p:blipFill>
        <p:spPr>
          <a:xfrm>
            <a:off x="1383550" y="407323"/>
            <a:ext cx="4235853" cy="621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04" y="935870"/>
            <a:ext cx="4601612" cy="41357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75283" y="6078974"/>
            <a:ext cx="5511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https://blog.naver.com/hongsp7844/221489333250</a:t>
            </a:r>
          </a:p>
        </p:txBody>
      </p:sp>
    </p:spTree>
    <p:extLst>
      <p:ext uri="{BB962C8B-B14F-4D97-AF65-F5344CB8AC3E}">
        <p14:creationId xmlns:p14="http://schemas.microsoft.com/office/powerpoint/2010/main" val="249271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" y="410875"/>
            <a:ext cx="4759941" cy="6031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18" y="1511098"/>
            <a:ext cx="6322088" cy="13677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05" y="2984355"/>
            <a:ext cx="6717078" cy="16139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640" y="4745389"/>
            <a:ext cx="6353045" cy="11150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1990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초음파센서로 거리측정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06" y="1444769"/>
            <a:ext cx="6658061" cy="51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8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02" y="259773"/>
            <a:ext cx="3742392" cy="39880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29" y="132397"/>
            <a:ext cx="3836394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82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FND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01" y="1293063"/>
            <a:ext cx="6907096" cy="53316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556" y="1409441"/>
            <a:ext cx="3406313" cy="380570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10282844" y="2019994"/>
            <a:ext cx="1" cy="2078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10706793" y="2019994"/>
            <a:ext cx="99753" cy="52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0706793" y="2019994"/>
            <a:ext cx="99753" cy="46551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10282844" y="4389120"/>
            <a:ext cx="0" cy="5985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9279774" y="4688378"/>
            <a:ext cx="13855" cy="29926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8805950" y="4389120"/>
            <a:ext cx="88668" cy="59851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9285316" y="2015838"/>
            <a:ext cx="1385" cy="46966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 flipV="1">
            <a:off x="10648604" y="4688379"/>
            <a:ext cx="157942" cy="29925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 flipV="1">
            <a:off x="8805950" y="2015838"/>
            <a:ext cx="515389" cy="147550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97528" y="3208712"/>
            <a:ext cx="8313" cy="3657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116578" y="6226233"/>
            <a:ext cx="14848" cy="266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219100" y="6204061"/>
            <a:ext cx="14848" cy="2660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3996563" y="6436816"/>
            <a:ext cx="238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66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85" y="1233054"/>
            <a:ext cx="2852983" cy="31874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67" y="729095"/>
            <a:ext cx="46291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66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도트 매트릭스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984758" cy="35562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121"/>
          <a:stretch/>
        </p:blipFill>
        <p:spPr>
          <a:xfrm>
            <a:off x="4994043" y="1690688"/>
            <a:ext cx="4473226" cy="35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6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63" y="3579927"/>
            <a:ext cx="2438400" cy="2657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161" y="4371627"/>
            <a:ext cx="3277035" cy="17799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64" y="474777"/>
            <a:ext cx="5524500" cy="3105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160" y="765809"/>
            <a:ext cx="3448050" cy="17811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8063345" y="1512916"/>
            <a:ext cx="332510" cy="33250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412" y="692121"/>
            <a:ext cx="1476375" cy="619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808" y="2322107"/>
            <a:ext cx="1695450" cy="495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757" y="3522055"/>
            <a:ext cx="2352501" cy="227207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8801532" y="3391590"/>
            <a:ext cx="332510" cy="33250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35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91" y="305363"/>
            <a:ext cx="3648075" cy="3867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596" y="305363"/>
            <a:ext cx="4531215" cy="39869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426" y="4373360"/>
            <a:ext cx="2805070" cy="237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56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72" y="483005"/>
            <a:ext cx="2805070" cy="23723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374" y="320560"/>
            <a:ext cx="47529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16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55" y="598948"/>
            <a:ext cx="3724275" cy="2867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11" y="598948"/>
            <a:ext cx="3298940" cy="27411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930" y="3687820"/>
            <a:ext cx="350520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11" y="3565725"/>
            <a:ext cx="3298940" cy="29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21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1" y="694805"/>
            <a:ext cx="4995719" cy="3253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35" y="694805"/>
            <a:ext cx="59531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7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85850"/>
            <a:ext cx="8229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1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82" y="868096"/>
            <a:ext cx="4371975" cy="4895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5469" y="498764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도트 </a:t>
            </a:r>
            <a:r>
              <a:rPr lang="en-US" altLang="ko-KR" dirty="0"/>
              <a:t>1</a:t>
            </a:r>
            <a:r>
              <a:rPr lang="ko-KR" altLang="en-US" dirty="0"/>
              <a:t>개만 깜박거리기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748" y="868096"/>
            <a:ext cx="5143500" cy="501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6480" y="498764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행 또는 </a:t>
            </a:r>
            <a:r>
              <a:rPr lang="en-US" altLang="ko-KR" dirty="0"/>
              <a:t>1</a:t>
            </a:r>
            <a:r>
              <a:rPr lang="ko-KR" altLang="en-US" dirty="0"/>
              <a:t>열 모두 켜기</a:t>
            </a:r>
          </a:p>
        </p:txBody>
      </p:sp>
    </p:spTree>
    <p:extLst>
      <p:ext uri="{BB962C8B-B14F-4D97-AF65-F5344CB8AC3E}">
        <p14:creationId xmlns:p14="http://schemas.microsoft.com/office/powerpoint/2010/main" val="2431707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가변저항으로 </a:t>
            </a:r>
            <a:r>
              <a:rPr lang="en-US" altLang="ko-KR" dirty="0"/>
              <a:t>4</a:t>
            </a:r>
            <a:r>
              <a:rPr lang="ko-KR" altLang="en-US" dirty="0"/>
              <a:t>자유도 </a:t>
            </a:r>
            <a:r>
              <a:rPr lang="ko-KR" altLang="en-US" dirty="0" err="1"/>
              <a:t>로봇팔</a:t>
            </a:r>
            <a:r>
              <a:rPr lang="ko-KR" altLang="en-US" dirty="0"/>
              <a:t> 제어하기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522444" y="5929345"/>
            <a:ext cx="4229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https://busy.org/@codingman/6zymug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61" y="1533179"/>
            <a:ext cx="42100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3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02" y="531061"/>
            <a:ext cx="8343900" cy="2105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9402" y="2889593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고정 저항기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5" y="3359708"/>
            <a:ext cx="2359249" cy="13611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951" y="3346829"/>
            <a:ext cx="4857750" cy="1228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54" y="4774476"/>
            <a:ext cx="1857375" cy="17716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47557" b="91594"/>
          <a:stretch/>
        </p:blipFill>
        <p:spPr>
          <a:xfrm>
            <a:off x="3222349" y="4774476"/>
            <a:ext cx="1903182" cy="3250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t="9409"/>
          <a:stretch/>
        </p:blipFill>
        <p:spPr>
          <a:xfrm>
            <a:off x="3262179" y="5106770"/>
            <a:ext cx="1501399" cy="14493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t="1" r="35873" b="75650"/>
          <a:stretch/>
        </p:blipFill>
        <p:spPr>
          <a:xfrm>
            <a:off x="5433387" y="4720814"/>
            <a:ext cx="1911841" cy="3432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t="43475"/>
          <a:stretch/>
        </p:blipFill>
        <p:spPr>
          <a:xfrm>
            <a:off x="5385826" y="5009471"/>
            <a:ext cx="2000511" cy="5346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2262" y="3010996"/>
            <a:ext cx="3194348" cy="23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0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823912"/>
            <a:ext cx="72866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6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4" y="283411"/>
            <a:ext cx="8458200" cy="6257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634" y="1512656"/>
            <a:ext cx="28289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966787"/>
            <a:ext cx="83248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5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4262</TotalTime>
  <Words>317</Words>
  <Application>Microsoft Office PowerPoint</Application>
  <PresentationFormat>와이드스크린</PresentationFormat>
  <Paragraphs>51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맑은 고딕</vt:lpstr>
      <vt:lpstr>Arial</vt:lpstr>
      <vt:lpstr>Office 테마</vt:lpstr>
      <vt:lpstr>아두이노 강의</vt:lpstr>
      <vt:lpstr>아두이노 시작하기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모니터; 아두이노와 컴퓨터간에 메시지를 주고 받는 장치</vt:lpstr>
      <vt:lpstr>PowerPoint 프레젠테이션</vt:lpstr>
      <vt:lpstr>PowerPoint 프레젠테이션</vt:lpstr>
      <vt:lpstr>PowerPoint 프레젠테이션</vt:lpstr>
      <vt:lpstr>Blink 만들기</vt:lpstr>
      <vt:lpstr>가변저항으로 LED밝기 조절하기  </vt:lpstr>
      <vt:lpstr>PowerPoint 프레젠테이션</vt:lpstr>
      <vt:lpstr>PowerPoint 프레젠테이션</vt:lpstr>
      <vt:lpstr>다수의 LED점멸(1) </vt:lpstr>
      <vt:lpstr>다수의 LED 점멸(2)-시프트레지스터</vt:lpstr>
      <vt:lpstr>PowerPoint 프레젠테이션</vt:lpstr>
      <vt:lpstr>신호등</vt:lpstr>
      <vt:lpstr>스위치 제어</vt:lpstr>
      <vt:lpstr>PowerPoint 프레젠테이션</vt:lpstr>
      <vt:lpstr>PowerPoint 프레젠테이션</vt:lpstr>
      <vt:lpstr>전등 스위치 만들기</vt:lpstr>
      <vt:lpstr>PowerPoint 프레젠테이션</vt:lpstr>
      <vt:lpstr>서보 모터 제어하기</vt:lpstr>
      <vt:lpstr>PowerPoint 프레젠테이션</vt:lpstr>
      <vt:lpstr>PWM신호</vt:lpstr>
      <vt:lpstr>PowerPoint 프레젠테이션</vt:lpstr>
      <vt:lpstr>PowerPoint 프레젠테이션</vt:lpstr>
      <vt:lpstr>DC모터 속도 제어하기 </vt:lpstr>
      <vt:lpstr>PowerPoint 프레젠테이션</vt:lpstr>
      <vt:lpstr>PowerPoint 프레젠테이션</vt:lpstr>
      <vt:lpstr>PowerPoint 프레젠테이션</vt:lpstr>
      <vt:lpstr>DC모터_양쪽제어</vt:lpstr>
      <vt:lpstr>PowerPoint 프레젠테이션</vt:lpstr>
      <vt:lpstr>초음파센서로 거리측정</vt:lpstr>
      <vt:lpstr>PowerPoint 프레젠테이션</vt:lpstr>
      <vt:lpstr>FND</vt:lpstr>
      <vt:lpstr>PowerPoint 프레젠테이션</vt:lpstr>
      <vt:lpstr>도트 매트릭스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가변저항으로 4자유도 로봇팔 제어하기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 강의</dc:title>
  <dc:creator>Lee J H</dc:creator>
  <cp:lastModifiedBy>Soohwan Kim</cp:lastModifiedBy>
  <cp:revision>67</cp:revision>
  <dcterms:created xsi:type="dcterms:W3CDTF">2019-07-15T09:29:53Z</dcterms:created>
  <dcterms:modified xsi:type="dcterms:W3CDTF">2019-09-30T03:04:05Z</dcterms:modified>
</cp:coreProperties>
</file>